
<file path=[Content_Types].xml><?xml version="1.0" encoding="utf-8"?>
<Types xmlns="http://schemas.openxmlformats.org/package/2006/content-types">
  <Default Extension="emf" ContentType="image/x-emf"/>
  <Override PartName="/docProps/core.xml" ContentType="application/vnd.openxmlformats-package.core-properties+xml"/>
  <Override PartName="/ppt/slideLayouts/slideLayout6.xml" ContentType="application/vnd.openxmlformats-officedocument.presentationml.slideLayout+xml"/>
  <Default Extension="rels" ContentType="application/vnd.openxmlformats-package.relationships+xml"/>
  <Override PartName="/ppt/slideLayouts/slideLayout8.xml" ContentType="application/vnd.openxmlformats-officedocument.presentationml.slideLayout+xml"/>
  <Override PartName="/ppt/slideLayouts/slideLayout1.xml" ContentType="application/vnd.openxmlformats-officedocument.presentationml.slideLayout+xml"/>
  <Default Extension="png" ContentType="image/png"/>
  <Override PartName="/ppt/slideLayouts/slideLayout11.xml" ContentType="application/vnd.openxmlformats-officedocument.presentationml.slideLayout+xml"/>
  <Override PartName="/ppt/slideLayouts/slideLayout3.xml" ContentType="application/vnd.openxmlformats-officedocument.presentationml.slideLayout+xml"/>
  <Default Extension="xml" ContentType="application/xml"/>
  <Override PartName="/docProps/app.xml" ContentType="application/vnd.openxmlformats-officedocument.extended-properties+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viewProps.xml" ContentType="application/vnd.openxmlformats-officedocument.presentationml.viewProps+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2.xml" ContentType="application/vnd.openxmlformats-officedocument.presentationml.slideLayout+xml"/>
  <Default Extension="bin" ContentType="application/vnd.openxmlformats-officedocument.presentationml.printerSettings"/>
  <Override PartName="/ppt/slides/slide1.xml" ContentType="application/vnd.openxmlformats-officedocument.presentationml.slide+xml"/>
  <Default Extension="jpeg" ContentType="image/jpeg"/>
  <Override PartName="/ppt/slideLayouts/slideLayout4.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sldIdLst>
    <p:sldId id="257" r:id="rId2"/>
  </p:sldIdLst>
  <p:sldSz cx="30279975" cy="42808525"/>
  <p:notesSz cx="7086600" cy="10210800"/>
  <p:defaultTextStyle>
    <a:defPPr>
      <a:defRPr lang="ja-JP"/>
    </a:defPPr>
    <a:lvl1pPr marL="0" algn="l" defTabSz="4176431" rtl="0" eaLnBrk="1" latinLnBrk="0" hangingPunct="1">
      <a:defRPr kumimoji="1" sz="8200" kern="1200">
        <a:solidFill>
          <a:schemeClr val="tx1"/>
        </a:solidFill>
        <a:latin typeface="+mn-lt"/>
        <a:ea typeface="+mn-ea"/>
        <a:cs typeface="+mn-cs"/>
      </a:defRPr>
    </a:lvl1pPr>
    <a:lvl2pPr marL="2088215" algn="l" defTabSz="4176431" rtl="0" eaLnBrk="1" latinLnBrk="0" hangingPunct="1">
      <a:defRPr kumimoji="1" sz="8200" kern="1200">
        <a:solidFill>
          <a:schemeClr val="tx1"/>
        </a:solidFill>
        <a:latin typeface="+mn-lt"/>
        <a:ea typeface="+mn-ea"/>
        <a:cs typeface="+mn-cs"/>
      </a:defRPr>
    </a:lvl2pPr>
    <a:lvl3pPr marL="4176431" algn="l" defTabSz="4176431" rtl="0" eaLnBrk="1" latinLnBrk="0" hangingPunct="1">
      <a:defRPr kumimoji="1" sz="8200" kern="1200">
        <a:solidFill>
          <a:schemeClr val="tx1"/>
        </a:solidFill>
        <a:latin typeface="+mn-lt"/>
        <a:ea typeface="+mn-ea"/>
        <a:cs typeface="+mn-cs"/>
      </a:defRPr>
    </a:lvl3pPr>
    <a:lvl4pPr marL="6264646" algn="l" defTabSz="4176431" rtl="0" eaLnBrk="1" latinLnBrk="0" hangingPunct="1">
      <a:defRPr kumimoji="1" sz="8200" kern="1200">
        <a:solidFill>
          <a:schemeClr val="tx1"/>
        </a:solidFill>
        <a:latin typeface="+mn-lt"/>
        <a:ea typeface="+mn-ea"/>
        <a:cs typeface="+mn-cs"/>
      </a:defRPr>
    </a:lvl4pPr>
    <a:lvl5pPr marL="8352861" algn="l" defTabSz="4176431" rtl="0" eaLnBrk="1" latinLnBrk="0" hangingPunct="1">
      <a:defRPr kumimoji="1" sz="8200" kern="1200">
        <a:solidFill>
          <a:schemeClr val="tx1"/>
        </a:solidFill>
        <a:latin typeface="+mn-lt"/>
        <a:ea typeface="+mn-ea"/>
        <a:cs typeface="+mn-cs"/>
      </a:defRPr>
    </a:lvl5pPr>
    <a:lvl6pPr marL="10441076" algn="l" defTabSz="4176431" rtl="0" eaLnBrk="1" latinLnBrk="0" hangingPunct="1">
      <a:defRPr kumimoji="1" sz="8200" kern="1200">
        <a:solidFill>
          <a:schemeClr val="tx1"/>
        </a:solidFill>
        <a:latin typeface="+mn-lt"/>
        <a:ea typeface="+mn-ea"/>
        <a:cs typeface="+mn-cs"/>
      </a:defRPr>
    </a:lvl6pPr>
    <a:lvl7pPr marL="12529292" algn="l" defTabSz="4176431" rtl="0" eaLnBrk="1" latinLnBrk="0" hangingPunct="1">
      <a:defRPr kumimoji="1" sz="8200" kern="1200">
        <a:solidFill>
          <a:schemeClr val="tx1"/>
        </a:solidFill>
        <a:latin typeface="+mn-lt"/>
        <a:ea typeface="+mn-ea"/>
        <a:cs typeface="+mn-cs"/>
      </a:defRPr>
    </a:lvl7pPr>
    <a:lvl8pPr marL="14617507" algn="l" defTabSz="4176431" rtl="0" eaLnBrk="1" latinLnBrk="0" hangingPunct="1">
      <a:defRPr kumimoji="1" sz="8200" kern="1200">
        <a:solidFill>
          <a:schemeClr val="tx1"/>
        </a:solidFill>
        <a:latin typeface="+mn-lt"/>
        <a:ea typeface="+mn-ea"/>
        <a:cs typeface="+mn-cs"/>
      </a:defRPr>
    </a:lvl8pPr>
    <a:lvl9pPr marL="16705722" algn="l" defTabSz="4176431" rtl="0" eaLnBrk="1" latinLnBrk="0" hangingPunct="1">
      <a:defRPr kumimoji="1" sz="8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D1FDFE"/>
    <a:srgbClr val="D1FDFF"/>
    <a:srgbClr val="C6FDFE"/>
    <a:srgbClr val="ADFDBA"/>
    <a:srgbClr val="E1FFFF"/>
    <a:srgbClr val="D5FFFF"/>
    <a:srgbClr val="CDFFFF"/>
    <a:srgbClr val="CBF9DB"/>
    <a:srgbClr val="B4FFC8"/>
    <a:srgbClr val="CDFEAC"/>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p:scale>
          <a:sx n="40" d="100"/>
          <a:sy n="40" d="100"/>
        </p:scale>
        <p:origin x="416" y="2496"/>
      </p:cViewPr>
      <p:guideLst>
        <p:guide orient="horz" pos="13483"/>
        <p:guide pos="9537"/>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2270998" y="13298392"/>
            <a:ext cx="25737979" cy="9176087"/>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4541996" y="24258164"/>
            <a:ext cx="21195983" cy="10939956"/>
          </a:xfrm>
        </p:spPr>
        <p:txBody>
          <a:bodyPr/>
          <a:lstStyle>
            <a:lvl1pPr marL="0" indent="0" algn="ctr">
              <a:buNone/>
              <a:defRPr>
                <a:solidFill>
                  <a:schemeClr val="tx1">
                    <a:tint val="75000"/>
                  </a:schemeClr>
                </a:solidFill>
              </a:defRPr>
            </a:lvl1pPr>
            <a:lvl2pPr marL="2088215" indent="0" algn="ctr">
              <a:buNone/>
              <a:defRPr>
                <a:solidFill>
                  <a:schemeClr val="tx1">
                    <a:tint val="75000"/>
                  </a:schemeClr>
                </a:solidFill>
              </a:defRPr>
            </a:lvl2pPr>
            <a:lvl3pPr marL="4176431" indent="0" algn="ctr">
              <a:buNone/>
              <a:defRPr>
                <a:solidFill>
                  <a:schemeClr val="tx1">
                    <a:tint val="75000"/>
                  </a:schemeClr>
                </a:solidFill>
              </a:defRPr>
            </a:lvl3pPr>
            <a:lvl4pPr marL="6264646" indent="0" algn="ctr">
              <a:buNone/>
              <a:defRPr>
                <a:solidFill>
                  <a:schemeClr val="tx1">
                    <a:tint val="75000"/>
                  </a:schemeClr>
                </a:solidFill>
              </a:defRPr>
            </a:lvl4pPr>
            <a:lvl5pPr marL="8352861" indent="0" algn="ctr">
              <a:buNone/>
              <a:defRPr>
                <a:solidFill>
                  <a:schemeClr val="tx1">
                    <a:tint val="75000"/>
                  </a:schemeClr>
                </a:solidFill>
              </a:defRPr>
            </a:lvl5pPr>
            <a:lvl6pPr marL="10441076" indent="0" algn="ctr">
              <a:buNone/>
              <a:defRPr>
                <a:solidFill>
                  <a:schemeClr val="tx1">
                    <a:tint val="75000"/>
                  </a:schemeClr>
                </a:solidFill>
              </a:defRPr>
            </a:lvl6pPr>
            <a:lvl7pPr marL="12529292" indent="0" algn="ctr">
              <a:buNone/>
              <a:defRPr>
                <a:solidFill>
                  <a:schemeClr val="tx1">
                    <a:tint val="75000"/>
                  </a:schemeClr>
                </a:solidFill>
              </a:defRPr>
            </a:lvl7pPr>
            <a:lvl8pPr marL="14617507" indent="0" algn="ctr">
              <a:buNone/>
              <a:defRPr>
                <a:solidFill>
                  <a:schemeClr val="tx1">
                    <a:tint val="75000"/>
                  </a:schemeClr>
                </a:solidFill>
              </a:defRPr>
            </a:lvl8pPr>
            <a:lvl9pPr marL="16705722"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1648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3397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2698227" y="10702131"/>
            <a:ext cx="22557528" cy="227995033"/>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5015123" y="10702131"/>
            <a:ext cx="67178439" cy="227995033"/>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20339871"/>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82196605"/>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2391909" y="27508444"/>
            <a:ext cx="25737979" cy="8502249"/>
          </a:xfrm>
        </p:spPr>
        <p:txBody>
          <a:bodyPr anchor="t"/>
          <a:lstStyle>
            <a:lvl1pPr algn="l">
              <a:defRPr sz="183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2391909" y="18144082"/>
            <a:ext cx="25737979" cy="9364362"/>
          </a:xfrm>
        </p:spPr>
        <p:txBody>
          <a:bodyPr anchor="b"/>
          <a:lstStyle>
            <a:lvl1pPr marL="0" indent="0">
              <a:buNone/>
              <a:defRPr sz="9100">
                <a:solidFill>
                  <a:schemeClr val="tx1">
                    <a:tint val="75000"/>
                  </a:schemeClr>
                </a:solidFill>
              </a:defRPr>
            </a:lvl1pPr>
            <a:lvl2pPr marL="2088215" indent="0">
              <a:buNone/>
              <a:defRPr sz="8200">
                <a:solidFill>
                  <a:schemeClr val="tx1">
                    <a:tint val="75000"/>
                  </a:schemeClr>
                </a:solidFill>
              </a:defRPr>
            </a:lvl2pPr>
            <a:lvl3pPr marL="4176431" indent="0">
              <a:buNone/>
              <a:defRPr sz="7300">
                <a:solidFill>
                  <a:schemeClr val="tx1">
                    <a:tint val="75000"/>
                  </a:schemeClr>
                </a:solidFill>
              </a:defRPr>
            </a:lvl3pPr>
            <a:lvl4pPr marL="6264646" indent="0">
              <a:buNone/>
              <a:defRPr sz="6400">
                <a:solidFill>
                  <a:schemeClr val="tx1">
                    <a:tint val="75000"/>
                  </a:schemeClr>
                </a:solidFill>
              </a:defRPr>
            </a:lvl4pPr>
            <a:lvl5pPr marL="8352861" indent="0">
              <a:buNone/>
              <a:defRPr sz="6400">
                <a:solidFill>
                  <a:schemeClr val="tx1">
                    <a:tint val="75000"/>
                  </a:schemeClr>
                </a:solidFill>
              </a:defRPr>
            </a:lvl5pPr>
            <a:lvl6pPr marL="10441076" indent="0">
              <a:buNone/>
              <a:defRPr sz="6400">
                <a:solidFill>
                  <a:schemeClr val="tx1">
                    <a:tint val="75000"/>
                  </a:schemeClr>
                </a:solidFill>
              </a:defRPr>
            </a:lvl6pPr>
            <a:lvl7pPr marL="12529292" indent="0">
              <a:buNone/>
              <a:defRPr sz="6400">
                <a:solidFill>
                  <a:schemeClr val="tx1">
                    <a:tint val="75000"/>
                  </a:schemeClr>
                </a:solidFill>
              </a:defRPr>
            </a:lvl7pPr>
            <a:lvl8pPr marL="14617507" indent="0">
              <a:buNone/>
              <a:defRPr sz="6400">
                <a:solidFill>
                  <a:schemeClr val="tx1">
                    <a:tint val="75000"/>
                  </a:schemeClr>
                </a:solidFill>
              </a:defRPr>
            </a:lvl8pPr>
            <a:lvl9pPr marL="16705722" indent="0">
              <a:buNone/>
              <a:defRPr sz="6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55282301"/>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5015123" y="62349824"/>
            <a:ext cx="44867985" cy="17634734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0387773" y="62349824"/>
            <a:ext cx="44867982" cy="17634734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30277103"/>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1513999" y="1714326"/>
            <a:ext cx="27251978" cy="7134754"/>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1513999" y="9582375"/>
            <a:ext cx="13378914"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1513999" y="13575852"/>
            <a:ext cx="13378914"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15381808" y="9582375"/>
            <a:ext cx="13384170"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15381808" y="13575852"/>
            <a:ext cx="13384170"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5205615"/>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81640033"/>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22625178"/>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514000" y="1704413"/>
            <a:ext cx="9961903" cy="7253667"/>
          </a:xfrm>
        </p:spPr>
        <p:txBody>
          <a:bodyPr anchor="b"/>
          <a:lstStyle>
            <a:lvl1pPr algn="l">
              <a:defRPr sz="91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11838629" y="1704417"/>
            <a:ext cx="16927347" cy="36535890"/>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1514000" y="8958084"/>
            <a:ext cx="9961903" cy="2928222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93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935087" y="29965968"/>
            <a:ext cx="18167985" cy="3537652"/>
          </a:xfrm>
        </p:spPr>
        <p:txBody>
          <a:bodyPr anchor="b"/>
          <a:lstStyle>
            <a:lvl1pPr algn="l">
              <a:defRPr sz="91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935087" y="3825021"/>
            <a:ext cx="18167985" cy="25685115"/>
          </a:xfrm>
        </p:spPr>
        <p:txBody>
          <a:bodyPr/>
          <a:lstStyle>
            <a:lvl1pPr marL="0" indent="0">
              <a:buNone/>
              <a:defRPr sz="14600"/>
            </a:lvl1pPr>
            <a:lvl2pPr marL="2088215" indent="0">
              <a:buNone/>
              <a:defRPr sz="12800"/>
            </a:lvl2pPr>
            <a:lvl3pPr marL="4176431" indent="0">
              <a:buNone/>
              <a:defRPr sz="11000"/>
            </a:lvl3pPr>
            <a:lvl4pPr marL="6264646" indent="0">
              <a:buNone/>
              <a:defRPr sz="9100"/>
            </a:lvl4pPr>
            <a:lvl5pPr marL="8352861" indent="0">
              <a:buNone/>
              <a:defRPr sz="9100"/>
            </a:lvl5pPr>
            <a:lvl6pPr marL="10441076" indent="0">
              <a:buNone/>
              <a:defRPr sz="9100"/>
            </a:lvl6pPr>
            <a:lvl7pPr marL="12529292" indent="0">
              <a:buNone/>
              <a:defRPr sz="9100"/>
            </a:lvl7pPr>
            <a:lvl8pPr marL="14617507" indent="0">
              <a:buNone/>
              <a:defRPr sz="9100"/>
            </a:lvl8pPr>
            <a:lvl9pPr marL="16705722" indent="0">
              <a:buNone/>
              <a:defRPr sz="9100"/>
            </a:lvl9pPr>
          </a:lstStyle>
          <a:p>
            <a:endParaRPr kumimoji="1" lang="ja-JP" altLang="en-US"/>
          </a:p>
        </p:txBody>
      </p:sp>
      <p:sp>
        <p:nvSpPr>
          <p:cNvPr id="4" name="テキスト プレースホルダー 3"/>
          <p:cNvSpPr>
            <a:spLocks noGrp="1"/>
          </p:cNvSpPr>
          <p:nvPr>
            <p:ph type="body" sz="half" idx="2"/>
          </p:nvPr>
        </p:nvSpPr>
        <p:spPr>
          <a:xfrm>
            <a:off x="5935087" y="33503620"/>
            <a:ext cx="18167985" cy="502405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AC6D00BF-B4DC-4D8B-BD86-19324A580400}" type="datetimeFigureOut">
              <a:rPr kumimoji="1" lang="ja-JP" altLang="en-US" smtClean="0"/>
              <a:pPr/>
              <a:t>13.12.21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659173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1513999" y="1714326"/>
            <a:ext cx="27251978" cy="7134754"/>
          </a:xfrm>
          <a:prstGeom prst="rect">
            <a:avLst/>
          </a:prstGeom>
        </p:spPr>
        <p:txBody>
          <a:bodyPr vert="horz" lIns="417643" tIns="208822" rIns="417643" bIns="208822"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1513999" y="9988659"/>
            <a:ext cx="27251978" cy="28251648"/>
          </a:xfrm>
          <a:prstGeom prst="rect">
            <a:avLst/>
          </a:prstGeom>
        </p:spPr>
        <p:txBody>
          <a:bodyPr vert="horz" lIns="417643" tIns="208822" rIns="417643" bIns="208822"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1513999" y="39677164"/>
            <a:ext cx="7065328" cy="2279158"/>
          </a:xfrm>
          <a:prstGeom prst="rect">
            <a:avLst/>
          </a:prstGeom>
        </p:spPr>
        <p:txBody>
          <a:bodyPr vert="horz" lIns="417643" tIns="208822" rIns="417643" bIns="208822" rtlCol="0" anchor="ctr"/>
          <a:lstStyle>
            <a:lvl1pPr algn="l">
              <a:defRPr sz="5500">
                <a:solidFill>
                  <a:schemeClr val="tx1">
                    <a:tint val="75000"/>
                  </a:schemeClr>
                </a:solidFill>
              </a:defRPr>
            </a:lvl1pPr>
          </a:lstStyle>
          <a:p>
            <a:fld id="{AC6D00BF-B4DC-4D8B-BD86-19324A580400}" type="datetimeFigureOut">
              <a:rPr kumimoji="1" lang="ja-JP" altLang="en-US" smtClean="0"/>
              <a:pPr/>
              <a:t>13.12.21</a:t>
            </a:fld>
            <a:endParaRPr kumimoji="1" lang="ja-JP" altLang="en-US"/>
          </a:p>
        </p:txBody>
      </p:sp>
      <p:sp>
        <p:nvSpPr>
          <p:cNvPr id="5" name="フッター プレースホルダー 4"/>
          <p:cNvSpPr>
            <a:spLocks noGrp="1"/>
          </p:cNvSpPr>
          <p:nvPr>
            <p:ph type="ftr" sz="quarter" idx="3"/>
          </p:nvPr>
        </p:nvSpPr>
        <p:spPr>
          <a:xfrm>
            <a:off x="10345658" y="39677164"/>
            <a:ext cx="9588659" cy="2279158"/>
          </a:xfrm>
          <a:prstGeom prst="rect">
            <a:avLst/>
          </a:prstGeom>
        </p:spPr>
        <p:txBody>
          <a:bodyPr vert="horz" lIns="417643" tIns="208822" rIns="417643" bIns="208822" rtlCol="0" anchor="ctr"/>
          <a:lstStyle>
            <a:lvl1pPr algn="ctr">
              <a:defRPr sz="55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21700649" y="39677164"/>
            <a:ext cx="7065328" cy="2279158"/>
          </a:xfrm>
          <a:prstGeom prst="rect">
            <a:avLst/>
          </a:prstGeom>
        </p:spPr>
        <p:txBody>
          <a:bodyPr vert="horz" lIns="417643" tIns="208822" rIns="417643" bIns="208822" rtlCol="0" anchor="ctr"/>
          <a:lstStyle>
            <a:lvl1pPr algn="r">
              <a:defRPr sz="5500">
                <a:solidFill>
                  <a:schemeClr val="tx1">
                    <a:tint val="75000"/>
                  </a:schemeClr>
                </a:solidFill>
              </a:defRPr>
            </a:lvl1pPr>
          </a:lstStyle>
          <a:p>
            <a:fld id="{B5796108-BC80-42C7-8D40-8E48B6066EB2}" type="slidenum">
              <a:rPr kumimoji="1" lang="ja-JP" altLang="en-US" smtClean="0"/>
              <a:pPr/>
              <a:t>‹#›</a:t>
            </a:fld>
            <a:endParaRPr kumimoji="1" lang="ja-JP" alt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92203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431" rtl="0" eaLnBrk="1" latinLnBrk="0" hangingPunct="1">
        <a:spcBef>
          <a:spcPct val="0"/>
        </a:spcBef>
        <a:buNone/>
        <a:defRPr kumimoji="1" sz="20100" kern="1200">
          <a:solidFill>
            <a:schemeClr val="tx1"/>
          </a:solidFill>
          <a:latin typeface="+mj-lt"/>
          <a:ea typeface="+mj-ea"/>
          <a:cs typeface="+mj-cs"/>
        </a:defRPr>
      </a:lvl1pPr>
    </p:titleStyle>
    <p:bodyStyle>
      <a:lvl1pPr marL="1566161" indent="-1566161" algn="l" defTabSz="4176431" rtl="0" eaLnBrk="1" latinLnBrk="0" hangingPunct="1">
        <a:spcBef>
          <a:spcPct val="20000"/>
        </a:spcBef>
        <a:buFont typeface="Arial" pitchFamily="34" charset="0"/>
        <a:buChar char="•"/>
        <a:defRPr kumimoji="1" sz="14600" kern="1200">
          <a:solidFill>
            <a:schemeClr val="tx1"/>
          </a:solidFill>
          <a:latin typeface="+mn-lt"/>
          <a:ea typeface="+mn-ea"/>
          <a:cs typeface="+mn-cs"/>
        </a:defRPr>
      </a:lvl1pPr>
      <a:lvl2pPr marL="3393350" indent="-1305135" algn="l" defTabSz="4176431" rtl="0" eaLnBrk="1" latinLnBrk="0" hangingPunct="1">
        <a:spcBef>
          <a:spcPct val="20000"/>
        </a:spcBef>
        <a:buFont typeface="Arial" pitchFamily="34" charset="0"/>
        <a:buChar char="–"/>
        <a:defRPr kumimoji="1" sz="12800" kern="1200">
          <a:solidFill>
            <a:schemeClr val="tx1"/>
          </a:solidFill>
          <a:latin typeface="+mn-lt"/>
          <a:ea typeface="+mn-ea"/>
          <a:cs typeface="+mn-cs"/>
        </a:defRPr>
      </a:lvl2pPr>
      <a:lvl3pPr marL="5220538" indent="-1044108" algn="l" defTabSz="4176431" rtl="0" eaLnBrk="1" latinLnBrk="0" hangingPunct="1">
        <a:spcBef>
          <a:spcPct val="20000"/>
        </a:spcBef>
        <a:buFont typeface="Arial" pitchFamily="34" charset="0"/>
        <a:buChar char="•"/>
        <a:defRPr kumimoji="1" sz="11000" kern="1200">
          <a:solidFill>
            <a:schemeClr val="tx1"/>
          </a:solidFill>
          <a:latin typeface="+mn-lt"/>
          <a:ea typeface="+mn-ea"/>
          <a:cs typeface="+mn-cs"/>
        </a:defRPr>
      </a:lvl3pPr>
      <a:lvl4pPr marL="7308753"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4pPr>
      <a:lvl5pPr marL="9396969"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5pPr>
      <a:lvl6pPr marL="11485184"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6pPr>
      <a:lvl7pPr marL="13573399"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7pPr>
      <a:lvl8pPr marL="15661615"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8pPr>
      <a:lvl9pPr marL="17749830"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9pPr>
    </p:bodyStyle>
    <p:otherStyle>
      <a:defPPr>
        <a:defRPr lang="ja-JP"/>
      </a:defPPr>
      <a:lvl1pPr marL="0" algn="l" defTabSz="4176431" rtl="0" eaLnBrk="1" latinLnBrk="0" hangingPunct="1">
        <a:defRPr kumimoji="1" sz="8200" kern="1200">
          <a:solidFill>
            <a:schemeClr val="tx1"/>
          </a:solidFill>
          <a:latin typeface="+mn-lt"/>
          <a:ea typeface="+mn-ea"/>
          <a:cs typeface="+mn-cs"/>
        </a:defRPr>
      </a:lvl1pPr>
      <a:lvl2pPr marL="2088215" algn="l" defTabSz="4176431" rtl="0" eaLnBrk="1" latinLnBrk="0" hangingPunct="1">
        <a:defRPr kumimoji="1" sz="8200" kern="1200">
          <a:solidFill>
            <a:schemeClr val="tx1"/>
          </a:solidFill>
          <a:latin typeface="+mn-lt"/>
          <a:ea typeface="+mn-ea"/>
          <a:cs typeface="+mn-cs"/>
        </a:defRPr>
      </a:lvl2pPr>
      <a:lvl3pPr marL="4176431" algn="l" defTabSz="4176431" rtl="0" eaLnBrk="1" latinLnBrk="0" hangingPunct="1">
        <a:defRPr kumimoji="1" sz="8200" kern="1200">
          <a:solidFill>
            <a:schemeClr val="tx1"/>
          </a:solidFill>
          <a:latin typeface="+mn-lt"/>
          <a:ea typeface="+mn-ea"/>
          <a:cs typeface="+mn-cs"/>
        </a:defRPr>
      </a:lvl3pPr>
      <a:lvl4pPr marL="6264646" algn="l" defTabSz="4176431" rtl="0" eaLnBrk="1" latinLnBrk="0" hangingPunct="1">
        <a:defRPr kumimoji="1" sz="8200" kern="1200">
          <a:solidFill>
            <a:schemeClr val="tx1"/>
          </a:solidFill>
          <a:latin typeface="+mn-lt"/>
          <a:ea typeface="+mn-ea"/>
          <a:cs typeface="+mn-cs"/>
        </a:defRPr>
      </a:lvl4pPr>
      <a:lvl5pPr marL="8352861" algn="l" defTabSz="4176431" rtl="0" eaLnBrk="1" latinLnBrk="0" hangingPunct="1">
        <a:defRPr kumimoji="1" sz="8200" kern="1200">
          <a:solidFill>
            <a:schemeClr val="tx1"/>
          </a:solidFill>
          <a:latin typeface="+mn-lt"/>
          <a:ea typeface="+mn-ea"/>
          <a:cs typeface="+mn-cs"/>
        </a:defRPr>
      </a:lvl5pPr>
      <a:lvl6pPr marL="10441076" algn="l" defTabSz="4176431" rtl="0" eaLnBrk="1" latinLnBrk="0" hangingPunct="1">
        <a:defRPr kumimoji="1" sz="8200" kern="1200">
          <a:solidFill>
            <a:schemeClr val="tx1"/>
          </a:solidFill>
          <a:latin typeface="+mn-lt"/>
          <a:ea typeface="+mn-ea"/>
          <a:cs typeface="+mn-cs"/>
        </a:defRPr>
      </a:lvl6pPr>
      <a:lvl7pPr marL="12529292" algn="l" defTabSz="4176431" rtl="0" eaLnBrk="1" latinLnBrk="0" hangingPunct="1">
        <a:defRPr kumimoji="1" sz="8200" kern="1200">
          <a:solidFill>
            <a:schemeClr val="tx1"/>
          </a:solidFill>
          <a:latin typeface="+mn-lt"/>
          <a:ea typeface="+mn-ea"/>
          <a:cs typeface="+mn-cs"/>
        </a:defRPr>
      </a:lvl7pPr>
      <a:lvl8pPr marL="14617507" algn="l" defTabSz="4176431" rtl="0" eaLnBrk="1" latinLnBrk="0" hangingPunct="1">
        <a:defRPr kumimoji="1" sz="8200" kern="1200">
          <a:solidFill>
            <a:schemeClr val="tx1"/>
          </a:solidFill>
          <a:latin typeface="+mn-lt"/>
          <a:ea typeface="+mn-ea"/>
          <a:cs typeface="+mn-cs"/>
        </a:defRPr>
      </a:lvl8pPr>
      <a:lvl9pPr marL="16705722" algn="l" defTabSz="4176431" rtl="0" eaLnBrk="1" latinLnBrk="0" hangingPunct="1">
        <a:defRPr kumimoji="1"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正方形/長方形 3"/>
          <p:cNvSpPr/>
          <p:nvPr/>
        </p:nvSpPr>
        <p:spPr>
          <a:xfrm>
            <a:off x="0" y="737966"/>
            <a:ext cx="30279975" cy="42484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66379" y="1025997"/>
            <a:ext cx="29091232" cy="2492990"/>
          </a:xfrm>
          <a:prstGeom prst="rect">
            <a:avLst/>
          </a:prstGeom>
          <a:noFill/>
        </p:spPr>
        <p:txBody>
          <a:bodyPr wrap="square" rtlCol="0">
            <a:spAutoFit/>
          </a:bodyPr>
          <a:lstStyle/>
          <a:p>
            <a:pPr algn="ctr"/>
            <a:r>
              <a:rPr lang="ja-JP" altLang="en-US" sz="7800" dirty="0" smtClean="0">
                <a:solidFill>
                  <a:schemeClr val="bg1"/>
                </a:solidFill>
                <a:latin typeface="Arial" pitchFamily="34" charset="0"/>
                <a:cs typeface="Arial" pitchFamily="34" charset="0"/>
              </a:rPr>
              <a:t>タイトル</a:t>
            </a:r>
            <a:endParaRPr lang="en-US" altLang="ja-JP" sz="7800" dirty="0">
              <a:solidFill>
                <a:schemeClr val="bg1"/>
              </a:solidFill>
              <a:latin typeface="Arial" pitchFamily="34" charset="0"/>
              <a:cs typeface="Arial" pitchFamily="34" charset="0"/>
            </a:endParaRPr>
          </a:p>
          <a:p>
            <a:pPr algn="ctr"/>
            <a:endParaRPr lang="en-US" altLang="ja-JP" sz="7800" dirty="0" smtClean="0">
              <a:solidFill>
                <a:schemeClr val="bg1"/>
              </a:solidFill>
              <a:latin typeface="Arial" pitchFamily="34" charset="0"/>
              <a:cs typeface="Arial" pitchFamily="34" charset="0"/>
            </a:endParaRPr>
          </a:p>
        </p:txBody>
      </p:sp>
      <p:sp>
        <p:nvSpPr>
          <p:cNvPr id="6" name="テキスト ボックス 5"/>
          <p:cNvSpPr txBox="1"/>
          <p:nvPr/>
        </p:nvSpPr>
        <p:spPr>
          <a:xfrm>
            <a:off x="7039087" y="3834310"/>
            <a:ext cx="16201800" cy="923330"/>
          </a:xfrm>
          <a:prstGeom prst="rect">
            <a:avLst/>
          </a:prstGeom>
          <a:noFill/>
        </p:spPr>
        <p:txBody>
          <a:bodyPr wrap="square" rtlCol="0">
            <a:spAutoFit/>
          </a:bodyPr>
          <a:lstStyle/>
          <a:p>
            <a:pPr algn="ctr"/>
            <a:r>
              <a:rPr kumimoji="1" lang="ja-JP" altLang="en-US" sz="5400" dirty="0" smtClean="0">
                <a:solidFill>
                  <a:schemeClr val="bg1"/>
                </a:solidFill>
                <a:latin typeface="Arial" pitchFamily="34" charset="0"/>
                <a:cs typeface="Arial" pitchFamily="34" charset="0"/>
              </a:rPr>
              <a:t>名前</a:t>
            </a:r>
            <a:r>
              <a:rPr kumimoji="1" lang="en-US" altLang="ja-JP" sz="5400" dirty="0" smtClean="0">
                <a:solidFill>
                  <a:schemeClr val="bg1"/>
                </a:solidFill>
                <a:latin typeface="Arial" pitchFamily="34" charset="0"/>
                <a:cs typeface="Arial" pitchFamily="34" charset="0"/>
              </a:rPr>
              <a:t> </a:t>
            </a:r>
            <a:r>
              <a:rPr kumimoji="1" lang="ja-JP" altLang="en-US" sz="5400" dirty="0" smtClean="0">
                <a:solidFill>
                  <a:schemeClr val="bg1"/>
                </a:solidFill>
                <a:latin typeface="Arial" pitchFamily="34" charset="0"/>
                <a:cs typeface="Arial" pitchFamily="34" charset="0"/>
              </a:rPr>
              <a:t>（所属）</a:t>
            </a:r>
            <a:endParaRPr kumimoji="1" lang="ja-JP" altLang="en-US" sz="5400" dirty="0">
              <a:solidFill>
                <a:schemeClr val="bg1"/>
              </a:solidFill>
              <a:latin typeface="Arial" pitchFamily="34" charset="0"/>
              <a:cs typeface="Arial" pitchFamily="34" charset="0"/>
            </a:endParaRPr>
          </a:p>
        </p:txBody>
      </p:sp>
      <p:sp>
        <p:nvSpPr>
          <p:cNvPr id="7" name="テキスト ボックス 6"/>
          <p:cNvSpPr txBox="1"/>
          <p:nvPr/>
        </p:nvSpPr>
        <p:spPr>
          <a:xfrm>
            <a:off x="1782503" y="5346478"/>
            <a:ext cx="26714968" cy="4401205"/>
          </a:xfrm>
          <a:prstGeom prst="rect">
            <a:avLst/>
          </a:prstGeom>
          <a:noFill/>
          <a:ln>
            <a:solidFill>
              <a:schemeClr val="tx1"/>
            </a:solidFill>
          </a:ln>
        </p:spPr>
        <p:txBody>
          <a:bodyPr wrap="square" rtlCol="0">
            <a:spAutoFit/>
          </a:bodyPr>
          <a:lstStyle/>
          <a:p>
            <a:r>
              <a:rPr kumimoji="1" lang="en-US" altLang="ja-JP" sz="6000" u="sng" dirty="0" smtClean="0"/>
              <a:t>Abstract</a:t>
            </a:r>
          </a:p>
          <a:p>
            <a:r>
              <a:rPr lang="ja-JP" altLang="en-US" sz="4400" dirty="0" smtClean="0">
                <a:cs typeface="Arial" pitchFamily="34" charset="0"/>
              </a:rPr>
              <a:t>こちらにアブストラクトを書きます。</a:t>
            </a:r>
            <a:endParaRPr lang="en-US" altLang="ja-JP" sz="4400" dirty="0" smtClean="0">
              <a:cs typeface="Arial" pitchFamily="34" charset="0"/>
            </a:endParaRPr>
          </a:p>
          <a:p>
            <a:endParaRPr lang="en-US" altLang="ja-JP" sz="4400" dirty="0">
              <a:cs typeface="Arial" pitchFamily="34" charset="0"/>
            </a:endParaRPr>
          </a:p>
          <a:p>
            <a:endParaRPr lang="en-US" altLang="ja-JP" sz="4400" dirty="0" smtClean="0">
              <a:cs typeface="Arial" pitchFamily="34" charset="0"/>
            </a:endParaRPr>
          </a:p>
          <a:p>
            <a:endParaRPr lang="en-US" altLang="ja-JP" sz="4400" dirty="0">
              <a:cs typeface="Arial" pitchFamily="34" charset="0"/>
            </a:endParaRPr>
          </a:p>
          <a:p>
            <a:endParaRPr lang="en-US" altLang="ja-JP" sz="4400" dirty="0" smtClean="0">
              <a:cs typeface="Arial" pitchFamily="34" charset="0"/>
            </a:endParaRPr>
          </a:p>
        </p:txBody>
      </p:sp>
      <p:sp>
        <p:nvSpPr>
          <p:cNvPr id="8" name="テキスト ボックス 7"/>
          <p:cNvSpPr txBox="1"/>
          <p:nvPr/>
        </p:nvSpPr>
        <p:spPr>
          <a:xfrm>
            <a:off x="1098422" y="10315029"/>
            <a:ext cx="13609512" cy="5539978"/>
          </a:xfrm>
          <a:prstGeom prst="rect">
            <a:avLst/>
          </a:prstGeom>
          <a:solidFill>
            <a:srgbClr val="D1FDFE"/>
          </a:solidFill>
        </p:spPr>
        <p:txBody>
          <a:bodyPr wrap="square" rtlCol="0">
            <a:spAutoFit/>
          </a:bodyPr>
          <a:lstStyle/>
          <a:p>
            <a:endParaRPr kumimoji="1" lang="en-US" altLang="ja-JP" sz="6600" dirty="0" smtClean="0">
              <a:latin typeface="Arial" pitchFamily="34" charset="0"/>
              <a:cs typeface="Arial" pitchFamily="34" charset="0"/>
            </a:endParaRPr>
          </a:p>
          <a:p>
            <a:pPr defTabSz="1080000"/>
            <a:endParaRPr lang="en-US" altLang="ja-JP" sz="800" dirty="0" smtClean="0">
              <a:cs typeface="Arial" pitchFamily="34" charset="0"/>
            </a:endParaRPr>
          </a:p>
          <a:p>
            <a:pPr defTabSz="1080000"/>
            <a:r>
              <a:rPr kumimoji="1" lang="ja-JP" altLang="en-US" sz="4800" dirty="0" smtClean="0">
                <a:cs typeface="Arial" pitchFamily="34" charset="0"/>
              </a:rPr>
              <a:t>以下、各セクションごとに発表内容を記載していきます。枠の大きさは自由に変えられますし、フォントサイズなども（見にくくならない程度に）自由にしていただいて</a:t>
            </a:r>
            <a:r>
              <a:rPr kumimoji="1" lang="en-US" altLang="ja-JP" sz="4800" dirty="0" smtClean="0">
                <a:cs typeface="Arial" pitchFamily="34" charset="0"/>
              </a:rPr>
              <a:t>OK</a:t>
            </a:r>
            <a:r>
              <a:rPr kumimoji="1" lang="ja-JP" altLang="en-US" sz="4800" dirty="0" smtClean="0">
                <a:cs typeface="Arial" pitchFamily="34" charset="0"/>
              </a:rPr>
              <a:t>です。</a:t>
            </a:r>
            <a:endParaRPr kumimoji="1" lang="en-US" altLang="ja-JP" sz="4800" dirty="0" smtClean="0">
              <a:cs typeface="Arial" pitchFamily="34" charset="0"/>
            </a:endParaRPr>
          </a:p>
          <a:p>
            <a:pPr defTabSz="1080000"/>
            <a:endParaRPr kumimoji="1" lang="en-US" altLang="ja-JP" sz="4400" dirty="0" smtClean="0">
              <a:cs typeface="Arial" pitchFamily="34" charset="0"/>
            </a:endParaRPr>
          </a:p>
          <a:p>
            <a:pPr defTabSz="1080000"/>
            <a:endParaRPr kumimoji="1" lang="ja-JP" altLang="en-US" sz="4400" dirty="0">
              <a:cs typeface="Arial" pitchFamily="34" charset="0"/>
            </a:endParaRPr>
          </a:p>
        </p:txBody>
      </p:sp>
      <p:sp>
        <p:nvSpPr>
          <p:cNvPr id="10" name="テキスト ボックス 9"/>
          <p:cNvSpPr txBox="1"/>
          <p:nvPr/>
        </p:nvSpPr>
        <p:spPr>
          <a:xfrm>
            <a:off x="1098422" y="10315029"/>
            <a:ext cx="13609512" cy="1015663"/>
          </a:xfrm>
          <a:prstGeom prst="rect">
            <a:avLst/>
          </a:prstGeom>
          <a:solidFill>
            <a:srgbClr val="ADFDBA"/>
          </a:solidFill>
        </p:spPr>
        <p:txBody>
          <a:bodyPr wrap="square" rtlCol="0">
            <a:spAutoFit/>
          </a:bodyPr>
          <a:lstStyle/>
          <a:p>
            <a:r>
              <a:rPr kumimoji="1" lang="en-US" altLang="ja-JP" sz="6000" dirty="0" smtClean="0">
                <a:latin typeface="Arial" pitchFamily="34" charset="0"/>
                <a:cs typeface="Arial" pitchFamily="34" charset="0"/>
              </a:rPr>
              <a:t>1. </a:t>
            </a:r>
            <a:r>
              <a:rPr kumimoji="1" lang="ja-JP" altLang="en-US" sz="6000" dirty="0" smtClean="0">
                <a:latin typeface="Arial" pitchFamily="34" charset="0"/>
                <a:cs typeface="Arial" pitchFamily="34" charset="0"/>
              </a:rPr>
              <a:t>文字の入力</a:t>
            </a:r>
            <a:endParaRPr kumimoji="1" lang="ja-JP" altLang="en-US" sz="6000" dirty="0">
              <a:latin typeface="Arial" pitchFamily="34" charset="0"/>
              <a:cs typeface="Arial" pitchFamily="34" charset="0"/>
            </a:endParaRPr>
          </a:p>
        </p:txBody>
      </p:sp>
      <p:sp>
        <p:nvSpPr>
          <p:cNvPr id="11" name="テキスト ボックス 10"/>
          <p:cNvSpPr txBox="1"/>
          <p:nvPr/>
        </p:nvSpPr>
        <p:spPr>
          <a:xfrm>
            <a:off x="1122095" y="16320934"/>
            <a:ext cx="13601912" cy="15819715"/>
          </a:xfrm>
          <a:prstGeom prst="rect">
            <a:avLst/>
          </a:prstGeom>
          <a:solidFill>
            <a:srgbClr val="D1FDFF"/>
          </a:solidFill>
        </p:spPr>
        <p:txBody>
          <a:bodyPr wrap="square" rtlCol="0">
            <a:spAutoFit/>
          </a:bodyPr>
          <a:lstStyle/>
          <a:p>
            <a:endParaRPr kumimoji="1" lang="en-US" altLang="ja-JP" sz="6600" u="sng" dirty="0" smtClean="0">
              <a:latin typeface="Arial" pitchFamily="34" charset="0"/>
              <a:cs typeface="Arial" pitchFamily="34" charset="0"/>
            </a:endParaRPr>
          </a:p>
          <a:p>
            <a:endParaRPr lang="en-US" altLang="ja-JP" sz="800" dirty="0">
              <a:cs typeface="Arial" pitchFamily="34" charset="0"/>
            </a:endParaRPr>
          </a:p>
          <a:p>
            <a:r>
              <a:rPr lang="ja-JP" altLang="en-US" sz="4800" dirty="0" smtClean="0">
                <a:cs typeface="Arial" pitchFamily="34" charset="0"/>
              </a:rPr>
              <a:t>下のように図表を挿入することも可能です。</a:t>
            </a:r>
            <a:endParaRPr lang="en-US" altLang="ja-JP" sz="4800" dirty="0" smtClean="0">
              <a:cs typeface="Arial" pitchFamily="34" charset="0"/>
            </a:endParaRPr>
          </a:p>
          <a:p>
            <a:pPr defTabSz="1080000"/>
            <a:endParaRPr lang="en-US" altLang="ja-JP" sz="4000" dirty="0" smtClean="0">
              <a:cs typeface="Arial" pitchFamily="34" charset="0"/>
            </a:endParaRPr>
          </a:p>
          <a:p>
            <a:pPr defTabSz="1080000"/>
            <a:r>
              <a:rPr lang="ja-JP" altLang="en-US" sz="4800" dirty="0">
                <a:cs typeface="Arial" pitchFamily="34" charset="0"/>
              </a:rPr>
              <a:t>表</a:t>
            </a:r>
            <a:r>
              <a:rPr lang="ja-JP" altLang="en-US" sz="4800" dirty="0" smtClean="0">
                <a:cs typeface="Arial" pitchFamily="34" charset="0"/>
              </a:rPr>
              <a:t>の挿入例</a:t>
            </a:r>
            <a:endParaRPr lang="en-US" altLang="ja-JP" sz="4800" dirty="0" smtClean="0">
              <a:cs typeface="Arial" pitchFamily="34" charset="0"/>
            </a:endParaRPr>
          </a:p>
          <a:p>
            <a:pPr defTabSz="1080000"/>
            <a:endParaRPr lang="en-US" altLang="ja-JP" sz="4800" dirty="0">
              <a:cs typeface="Arial" pitchFamily="34" charset="0"/>
            </a:endParaRPr>
          </a:p>
          <a:p>
            <a:pPr defTabSz="1080000"/>
            <a:endParaRPr lang="en-US" altLang="ja-JP" sz="4800" dirty="0" smtClean="0">
              <a:cs typeface="Arial" pitchFamily="34" charset="0"/>
            </a:endParaRPr>
          </a:p>
          <a:p>
            <a:pPr defTabSz="1080000"/>
            <a:endParaRPr lang="en-US" altLang="ja-JP" sz="4800" dirty="0">
              <a:cs typeface="Arial" pitchFamily="34" charset="0"/>
            </a:endParaRPr>
          </a:p>
          <a:p>
            <a:pPr defTabSz="1080000"/>
            <a:endParaRPr lang="en-US" altLang="ja-JP" sz="4800" dirty="0" smtClean="0">
              <a:cs typeface="Arial" pitchFamily="34" charset="0"/>
            </a:endParaRPr>
          </a:p>
          <a:p>
            <a:pPr defTabSz="1080000"/>
            <a:r>
              <a:rPr lang="ja-JP" altLang="en-US" sz="4800" dirty="0">
                <a:cs typeface="Arial" pitchFamily="34" charset="0"/>
              </a:rPr>
              <a:t>図の挿入例</a:t>
            </a:r>
            <a:endParaRPr lang="en-US" altLang="ja-JP" sz="4800" dirty="0">
              <a:cs typeface="Arial" pitchFamily="34" charset="0"/>
            </a:endParaRPr>
          </a:p>
          <a:p>
            <a:pPr defTabSz="1080000"/>
            <a:endParaRPr lang="en-US" altLang="ja-JP" sz="4800" dirty="0">
              <a:cs typeface="Arial" pitchFamily="34" charset="0"/>
            </a:endParaRPr>
          </a:p>
          <a:p>
            <a:endParaRPr lang="en-US" altLang="ja-JP" sz="2800" u="sng" dirty="0" smtClean="0">
              <a:cs typeface="Arial" pitchFamily="34" charset="0"/>
            </a:endParaRPr>
          </a:p>
          <a:p>
            <a:endParaRPr lang="en-US" altLang="ja-JP" sz="1000" dirty="0" smtClean="0">
              <a:cs typeface="Arial" pitchFamily="34" charset="0"/>
            </a:endParaRPr>
          </a:p>
          <a:p>
            <a:endParaRPr lang="en-US" altLang="ja-JP" sz="1000" dirty="0" smtClean="0">
              <a:cs typeface="Arial" pitchFamily="34" charset="0"/>
            </a:endParaRPr>
          </a:p>
          <a:p>
            <a:endParaRPr lang="en-US" altLang="ja-JP" sz="6000" dirty="0" smtClean="0">
              <a:cs typeface="Arial" pitchFamily="34" charset="0"/>
            </a:endParaRPr>
          </a:p>
          <a:p>
            <a:pPr defTabSz="1080000"/>
            <a:endParaRPr lang="en-US" altLang="ja-JP" sz="1000" dirty="0" smtClean="0">
              <a:cs typeface="Arial" pitchFamily="34" charset="0"/>
            </a:endParaRPr>
          </a:p>
          <a:p>
            <a:pPr defTabSz="1080000"/>
            <a:endParaRPr lang="en-US" altLang="ja-JP" sz="4400" dirty="0" smtClean="0">
              <a:cs typeface="Arial" pitchFamily="34" charset="0"/>
            </a:endParaRPr>
          </a:p>
          <a:p>
            <a:pPr defTabSz="1080000"/>
            <a:endParaRPr lang="en-US" altLang="ja-JP" sz="4400" dirty="0">
              <a:cs typeface="Arial" pitchFamily="34" charset="0"/>
            </a:endParaRPr>
          </a:p>
          <a:p>
            <a:pPr defTabSz="1080000"/>
            <a:endParaRPr lang="en-US" altLang="ja-JP" sz="4400" dirty="0" smtClean="0">
              <a:cs typeface="Arial" pitchFamily="34" charset="0"/>
            </a:endParaRPr>
          </a:p>
          <a:p>
            <a:pPr defTabSz="1080000"/>
            <a:endParaRPr lang="en-US" altLang="ja-JP" sz="4400" dirty="0">
              <a:cs typeface="Arial" pitchFamily="34" charset="0"/>
            </a:endParaRPr>
          </a:p>
          <a:p>
            <a:pPr defTabSz="1080000"/>
            <a:endParaRPr lang="en-US" altLang="ja-JP" sz="4400" dirty="0" smtClean="0">
              <a:cs typeface="Arial" pitchFamily="34" charset="0"/>
            </a:endParaRPr>
          </a:p>
          <a:p>
            <a:pPr defTabSz="1080000"/>
            <a:endParaRPr lang="en-US" altLang="ja-JP" sz="4400" dirty="0">
              <a:cs typeface="Arial" pitchFamily="34" charset="0"/>
            </a:endParaRPr>
          </a:p>
          <a:p>
            <a:pPr defTabSz="1080000"/>
            <a:endParaRPr lang="en-US" altLang="ja-JP" sz="4400" dirty="0" smtClean="0">
              <a:cs typeface="Arial" pitchFamily="34" charset="0"/>
            </a:endParaRPr>
          </a:p>
          <a:p>
            <a:pPr defTabSz="1080000"/>
            <a:endParaRPr lang="en-US" altLang="ja-JP" sz="4400" dirty="0" smtClean="0">
              <a:cs typeface="Arial" pitchFamily="34" charset="0"/>
            </a:endParaRPr>
          </a:p>
          <a:p>
            <a:pPr defTabSz="1080000"/>
            <a:endParaRPr lang="en-US" altLang="ja-JP" sz="4400" dirty="0">
              <a:cs typeface="Arial" pitchFamily="34" charset="0"/>
            </a:endParaRPr>
          </a:p>
          <a:p>
            <a:pPr defTabSz="1080000"/>
            <a:endParaRPr lang="en-US" altLang="ja-JP" sz="1000" dirty="0" smtClean="0">
              <a:cs typeface="Arial" pitchFamily="34" charset="0"/>
            </a:endParaRPr>
          </a:p>
        </p:txBody>
      </p:sp>
      <p:sp>
        <p:nvSpPr>
          <p:cNvPr id="12" name="テキスト ボックス 11"/>
          <p:cNvSpPr txBox="1"/>
          <p:nvPr/>
        </p:nvSpPr>
        <p:spPr>
          <a:xfrm>
            <a:off x="1131648" y="16329552"/>
            <a:ext cx="13609512" cy="1015663"/>
          </a:xfrm>
          <a:prstGeom prst="rect">
            <a:avLst/>
          </a:prstGeom>
          <a:solidFill>
            <a:srgbClr val="ADFDBA"/>
          </a:solidFill>
        </p:spPr>
        <p:txBody>
          <a:bodyPr wrap="square" rtlCol="0">
            <a:spAutoFit/>
          </a:bodyPr>
          <a:lstStyle/>
          <a:p>
            <a:r>
              <a:rPr lang="en-US" altLang="ja-JP" sz="6000" dirty="0">
                <a:latin typeface="Arial" pitchFamily="34" charset="0"/>
                <a:cs typeface="Arial" pitchFamily="34" charset="0"/>
              </a:rPr>
              <a:t>2</a:t>
            </a:r>
            <a:r>
              <a:rPr kumimoji="1" lang="en-US" altLang="ja-JP" sz="6000" dirty="0" smtClean="0">
                <a:latin typeface="Arial" pitchFamily="34" charset="0"/>
                <a:cs typeface="Arial" pitchFamily="34" charset="0"/>
              </a:rPr>
              <a:t>. </a:t>
            </a:r>
            <a:r>
              <a:rPr kumimoji="1" lang="ja-JP" altLang="en-US" sz="6000" dirty="0" smtClean="0">
                <a:latin typeface="Arial" pitchFamily="34" charset="0"/>
                <a:cs typeface="Arial" pitchFamily="34" charset="0"/>
              </a:rPr>
              <a:t>図表の挿入</a:t>
            </a:r>
            <a:endParaRPr kumimoji="1" lang="ja-JP" altLang="en-US" sz="6000" dirty="0">
              <a:latin typeface="Arial" pitchFamily="34" charset="0"/>
              <a:cs typeface="Arial" pitchFamily="34"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480927" y="19617256"/>
            <a:ext cx="12313369" cy="1656184"/>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17" name="テキスト ボックス 16"/>
          <p:cNvSpPr txBox="1"/>
          <p:nvPr/>
        </p:nvSpPr>
        <p:spPr>
          <a:xfrm>
            <a:off x="1098422" y="32925541"/>
            <a:ext cx="13609512" cy="5170646"/>
          </a:xfrm>
          <a:prstGeom prst="rect">
            <a:avLst/>
          </a:prstGeom>
          <a:solidFill>
            <a:srgbClr val="D1FDFF"/>
          </a:solidFill>
        </p:spPr>
        <p:txBody>
          <a:bodyPr wrap="square" rtlCol="0">
            <a:spAutoFit/>
          </a:bodyPr>
          <a:lstStyle/>
          <a:p>
            <a:endParaRPr lang="en-US" altLang="ja-JP" sz="6600" u="sng" dirty="0">
              <a:latin typeface="Arial" pitchFamily="34" charset="0"/>
              <a:cs typeface="Arial" pitchFamily="34" charset="0"/>
            </a:endParaRPr>
          </a:p>
          <a:p>
            <a:endParaRPr kumimoji="1" lang="en-US" altLang="ja-JP" sz="6600" u="sng" dirty="0" smtClean="0">
              <a:latin typeface="Arial" pitchFamily="34" charset="0"/>
              <a:cs typeface="Arial" pitchFamily="34" charset="0"/>
            </a:endParaRPr>
          </a:p>
          <a:p>
            <a:endParaRPr lang="en-US" altLang="ja-JP" sz="6600" u="sng" dirty="0">
              <a:latin typeface="Arial" pitchFamily="34" charset="0"/>
              <a:cs typeface="Arial" pitchFamily="34" charset="0"/>
            </a:endParaRPr>
          </a:p>
          <a:p>
            <a:endParaRPr kumimoji="1" lang="en-US" altLang="ja-JP" sz="6600" u="sng" dirty="0" smtClean="0">
              <a:latin typeface="Arial" pitchFamily="34" charset="0"/>
              <a:cs typeface="Arial" pitchFamily="34" charset="0"/>
            </a:endParaRPr>
          </a:p>
          <a:p>
            <a:endParaRPr kumimoji="1" lang="en-US" altLang="ja-JP" sz="6600" u="sng" dirty="0" smtClean="0">
              <a:latin typeface="Arial" pitchFamily="34" charset="0"/>
              <a:cs typeface="Arial" pitchFamily="34" charset="0"/>
            </a:endParaRPr>
          </a:p>
        </p:txBody>
      </p:sp>
      <p:sp>
        <p:nvSpPr>
          <p:cNvPr id="18" name="テキスト ボックス 17"/>
          <p:cNvSpPr txBox="1"/>
          <p:nvPr/>
        </p:nvSpPr>
        <p:spPr>
          <a:xfrm>
            <a:off x="1114495" y="32925541"/>
            <a:ext cx="13609512" cy="1015663"/>
          </a:xfrm>
          <a:prstGeom prst="rect">
            <a:avLst/>
          </a:prstGeom>
          <a:solidFill>
            <a:srgbClr val="ADFDBA"/>
          </a:solidFill>
        </p:spPr>
        <p:txBody>
          <a:bodyPr wrap="square" rtlCol="0">
            <a:spAutoFit/>
          </a:bodyPr>
          <a:lstStyle/>
          <a:p>
            <a:r>
              <a:rPr kumimoji="1" lang="en-US" altLang="ja-JP" sz="6000" dirty="0" smtClean="0">
                <a:latin typeface="Arial" pitchFamily="34" charset="0"/>
                <a:cs typeface="Arial" pitchFamily="34" charset="0"/>
              </a:rPr>
              <a:t>3. XXXXXX</a:t>
            </a:r>
            <a:endParaRPr kumimoji="1" lang="ja-JP" altLang="en-US" sz="6000" dirty="0">
              <a:latin typeface="Arial" pitchFamily="34" charset="0"/>
              <a:cs typeface="Arial" pitchFamily="34" charset="0"/>
            </a:endParaRPr>
          </a:p>
        </p:txBody>
      </p:sp>
      <p:sp>
        <p:nvSpPr>
          <p:cNvPr id="19" name="テキスト ボックス 18"/>
          <p:cNvSpPr txBox="1"/>
          <p:nvPr/>
        </p:nvSpPr>
        <p:spPr>
          <a:xfrm>
            <a:off x="1098422" y="38258771"/>
            <a:ext cx="13609512" cy="3662541"/>
          </a:xfrm>
          <a:prstGeom prst="rect">
            <a:avLst/>
          </a:prstGeom>
          <a:noFill/>
        </p:spPr>
        <p:txBody>
          <a:bodyPr wrap="square" rtlCol="0">
            <a:spAutoFit/>
          </a:bodyPr>
          <a:lstStyle/>
          <a:p>
            <a:r>
              <a:rPr kumimoji="1" lang="en-US" altLang="ja-JP" sz="4000" u="sng" dirty="0" smtClean="0">
                <a:latin typeface="Arial" pitchFamily="34" charset="0"/>
                <a:cs typeface="Arial" pitchFamily="34" charset="0"/>
              </a:rPr>
              <a:t>References</a:t>
            </a:r>
          </a:p>
          <a:p>
            <a:r>
              <a:rPr lang="en-US" altLang="ja-JP" sz="3200" dirty="0" smtClean="0">
                <a:latin typeface="Arial" pitchFamily="34" charset="0"/>
                <a:cs typeface="Arial" pitchFamily="34" charset="0"/>
              </a:rPr>
              <a:t>APA</a:t>
            </a:r>
            <a:r>
              <a:rPr lang="ja-JP" altLang="en-US" sz="3200" dirty="0" smtClean="0">
                <a:latin typeface="Arial" pitchFamily="34" charset="0"/>
                <a:cs typeface="Arial" pitchFamily="34" charset="0"/>
              </a:rPr>
              <a:t>に従って、参考文献を記載します。</a:t>
            </a:r>
            <a:endParaRPr lang="en-US" altLang="ja-JP" sz="3200" dirty="0" smtClean="0">
              <a:latin typeface="Arial" pitchFamily="34" charset="0"/>
              <a:cs typeface="Arial" pitchFamily="34" charset="0"/>
            </a:endParaRPr>
          </a:p>
          <a:p>
            <a:endParaRPr lang="en-US" altLang="ja-JP" sz="3200" dirty="0">
              <a:latin typeface="Arial" pitchFamily="34" charset="0"/>
              <a:cs typeface="Arial" pitchFamily="34" charset="0"/>
            </a:endParaRPr>
          </a:p>
          <a:p>
            <a:endParaRPr lang="en-US" altLang="ja-JP" sz="3200" dirty="0" smtClean="0">
              <a:latin typeface="Arial" pitchFamily="34" charset="0"/>
              <a:cs typeface="Arial" pitchFamily="34" charset="0"/>
            </a:endParaRPr>
          </a:p>
          <a:p>
            <a:r>
              <a:rPr lang="en-US" altLang="ja-JP" sz="3200" dirty="0" smtClean="0">
                <a:latin typeface="Arial" pitchFamily="34" charset="0"/>
                <a:cs typeface="Arial" pitchFamily="34" charset="0"/>
              </a:rPr>
              <a:t>Fender, M. (2003). English word recognition and word integration skills of</a:t>
            </a:r>
          </a:p>
          <a:p>
            <a:r>
              <a:rPr lang="en-US" altLang="ja-JP" sz="3200" dirty="0" smtClean="0">
                <a:latin typeface="Arial" pitchFamily="34" charset="0"/>
                <a:cs typeface="Arial" pitchFamily="34" charset="0"/>
              </a:rPr>
              <a:t>   native Arabic- and Japanese-speaking learners of English as a second</a:t>
            </a:r>
          </a:p>
          <a:p>
            <a:r>
              <a:rPr lang="en-US" altLang="ja-JP" sz="3200" dirty="0" smtClean="0">
                <a:latin typeface="Arial" pitchFamily="34" charset="0"/>
                <a:cs typeface="Arial" pitchFamily="34" charset="0"/>
              </a:rPr>
              <a:t>   language. </a:t>
            </a:r>
            <a:r>
              <a:rPr lang="en-US" altLang="ja-JP" sz="3200" i="1" dirty="0" smtClean="0">
                <a:latin typeface="Arial" pitchFamily="34" charset="0"/>
                <a:cs typeface="Arial" pitchFamily="34" charset="0"/>
              </a:rPr>
              <a:t>Applied Psycholinguistics, 24</a:t>
            </a:r>
            <a:r>
              <a:rPr lang="en-US" altLang="ja-JP" sz="3200" dirty="0" smtClean="0">
                <a:latin typeface="Arial" pitchFamily="34" charset="0"/>
                <a:cs typeface="Arial" pitchFamily="34" charset="0"/>
              </a:rPr>
              <a:t>, 289-315.</a:t>
            </a:r>
          </a:p>
        </p:txBody>
      </p:sp>
      <p:sp>
        <p:nvSpPr>
          <p:cNvPr id="20" name="テキスト ボックス 19"/>
          <p:cNvSpPr txBox="1"/>
          <p:nvPr/>
        </p:nvSpPr>
        <p:spPr>
          <a:xfrm>
            <a:off x="15580918" y="10338496"/>
            <a:ext cx="13608000" cy="10095071"/>
          </a:xfrm>
          <a:prstGeom prst="rect">
            <a:avLst/>
          </a:prstGeom>
          <a:solidFill>
            <a:srgbClr val="D1FDFF"/>
          </a:solidFill>
        </p:spPr>
        <p:txBody>
          <a:bodyPr wrap="square" rtlCol="0">
            <a:spAutoFit/>
          </a:bodyPr>
          <a:lstStyle/>
          <a:p>
            <a:endParaRPr kumimoji="1" lang="en-US" altLang="ja-JP" sz="6600" u="sng" dirty="0" smtClean="0">
              <a:latin typeface="Arial" pitchFamily="34" charset="0"/>
              <a:cs typeface="Arial" pitchFamily="34" charset="0"/>
            </a:endParaRPr>
          </a:p>
          <a:p>
            <a:endParaRPr lang="en-US" altLang="ja-JP" sz="800" dirty="0">
              <a:cs typeface="Arial" pitchFamily="34" charset="0"/>
            </a:endParaRPr>
          </a:p>
          <a:p>
            <a:r>
              <a:rPr lang="ja-JP" altLang="en-US" sz="4800" dirty="0" smtClean="0">
                <a:latin typeface="Arial" pitchFamily="34" charset="0"/>
                <a:cs typeface="Arial" pitchFamily="34" charset="0"/>
              </a:rPr>
              <a:t>・この</a:t>
            </a:r>
            <a:r>
              <a:rPr lang="ja-JP" altLang="en-US" sz="4800" dirty="0">
                <a:latin typeface="Arial" pitchFamily="34" charset="0"/>
                <a:cs typeface="Arial" pitchFamily="34" charset="0"/>
              </a:rPr>
              <a:t>ポスターテンプレート</a:t>
            </a:r>
            <a:r>
              <a:rPr lang="ja-JP" altLang="en-US" sz="4800" dirty="0" smtClean="0">
                <a:latin typeface="Arial" pitchFamily="34" charset="0"/>
                <a:cs typeface="Arial" pitchFamily="34" charset="0"/>
              </a:rPr>
              <a:t>は、たて</a:t>
            </a:r>
            <a:r>
              <a:rPr lang="en-US" altLang="ja-JP" sz="4800" dirty="0" smtClean="0">
                <a:latin typeface="Arial" pitchFamily="34" charset="0"/>
                <a:cs typeface="Arial" pitchFamily="34" charset="0"/>
              </a:rPr>
              <a:t>118.9cm</a:t>
            </a:r>
            <a:r>
              <a:rPr lang="ja-JP" altLang="en-US" sz="4800" dirty="0">
                <a:latin typeface="Arial" pitchFamily="34" charset="0"/>
                <a:cs typeface="Arial" pitchFamily="34" charset="0"/>
              </a:rPr>
              <a:t> </a:t>
            </a:r>
            <a:r>
              <a:rPr lang="en-US" altLang="ja-JP" sz="4800" dirty="0" smtClean="0">
                <a:latin typeface="Arial" pitchFamily="34" charset="0"/>
                <a:cs typeface="Arial" pitchFamily="34" charset="0"/>
              </a:rPr>
              <a:t>x </a:t>
            </a:r>
            <a:r>
              <a:rPr lang="ja-JP" altLang="en-US" sz="4800" dirty="0" smtClean="0">
                <a:latin typeface="Arial" pitchFamily="34" charset="0"/>
                <a:cs typeface="Arial" pitchFamily="34" charset="0"/>
              </a:rPr>
              <a:t>よこ</a:t>
            </a:r>
            <a:r>
              <a:rPr lang="en-US" altLang="ja-JP" sz="4800" dirty="0" smtClean="0">
                <a:latin typeface="Arial" pitchFamily="34" charset="0"/>
                <a:cs typeface="Arial" pitchFamily="34" charset="0"/>
              </a:rPr>
              <a:t>84.1cm</a:t>
            </a:r>
            <a:r>
              <a:rPr lang="ja-JP" altLang="en-US" sz="4800" dirty="0" smtClean="0">
                <a:latin typeface="Arial" pitchFamily="34" charset="0"/>
                <a:cs typeface="Arial" pitchFamily="34" charset="0"/>
              </a:rPr>
              <a:t>の</a:t>
            </a:r>
            <a:r>
              <a:rPr lang="en-US" altLang="ja-JP" sz="4800" dirty="0" smtClean="0">
                <a:latin typeface="Arial" pitchFamily="34" charset="0"/>
                <a:cs typeface="Arial" pitchFamily="34" charset="0"/>
              </a:rPr>
              <a:t>A0</a:t>
            </a:r>
            <a:r>
              <a:rPr lang="ja-JP" altLang="en-US" sz="4800" dirty="0" smtClean="0">
                <a:latin typeface="Arial" pitchFamily="34" charset="0"/>
                <a:cs typeface="Arial" pitchFamily="34" charset="0"/>
              </a:rPr>
              <a:t>サイズで設定されています。</a:t>
            </a:r>
            <a:endParaRPr lang="en-US" altLang="ja-JP" sz="4800" dirty="0" smtClean="0">
              <a:latin typeface="Arial" pitchFamily="34" charset="0"/>
              <a:cs typeface="Arial" pitchFamily="34" charset="0"/>
            </a:endParaRPr>
          </a:p>
          <a:p>
            <a:r>
              <a:rPr lang="ja-JP" altLang="en-US" sz="4800" dirty="0" smtClean="0">
                <a:latin typeface="Arial" pitchFamily="34" charset="0"/>
                <a:cs typeface="Arial" pitchFamily="34" charset="0"/>
              </a:rPr>
              <a:t>・</a:t>
            </a:r>
            <a:r>
              <a:rPr lang="ja-JP" altLang="en-US" sz="4800" dirty="0">
                <a:latin typeface="Arial" pitchFamily="34" charset="0"/>
                <a:cs typeface="Arial" pitchFamily="34" charset="0"/>
              </a:rPr>
              <a:t>通常</a:t>
            </a:r>
            <a:r>
              <a:rPr lang="ja-JP" altLang="en-US" sz="4800" dirty="0" smtClean="0">
                <a:latin typeface="Arial" pitchFamily="34" charset="0"/>
                <a:cs typeface="Arial" pitchFamily="34" charset="0"/>
              </a:rPr>
              <a:t>のプリンターでは対応できないサイズですが、大学に</a:t>
            </a:r>
            <a:r>
              <a:rPr lang="en-US" altLang="ja-JP" sz="4800" dirty="0" smtClean="0">
                <a:latin typeface="Arial" pitchFamily="34" charset="0"/>
                <a:cs typeface="Arial" pitchFamily="34" charset="0"/>
              </a:rPr>
              <a:t>A0</a:t>
            </a:r>
            <a:r>
              <a:rPr lang="ja-JP" altLang="en-US" sz="4800" dirty="0" smtClean="0">
                <a:latin typeface="Arial" pitchFamily="34" charset="0"/>
                <a:cs typeface="Arial" pitchFamily="34" charset="0"/>
              </a:rPr>
              <a:t>プリンターがあれば、そちらで印刷してください。</a:t>
            </a:r>
            <a:endParaRPr lang="en-US" altLang="ja-JP" sz="4800" dirty="0" smtClean="0">
              <a:latin typeface="Arial" pitchFamily="34" charset="0"/>
              <a:cs typeface="Arial" pitchFamily="34" charset="0"/>
            </a:endParaRPr>
          </a:p>
          <a:p>
            <a:r>
              <a:rPr lang="ja-JP" altLang="en-US" sz="4800" dirty="0" smtClean="0">
                <a:latin typeface="Arial" pitchFamily="34" charset="0"/>
                <a:cs typeface="Arial" pitchFamily="34" charset="0"/>
              </a:rPr>
              <a:t>・もし大学で</a:t>
            </a:r>
            <a:r>
              <a:rPr lang="en-US" altLang="ja-JP" sz="4800" dirty="0" smtClean="0">
                <a:latin typeface="Arial" pitchFamily="34" charset="0"/>
                <a:cs typeface="Arial" pitchFamily="34" charset="0"/>
              </a:rPr>
              <a:t>A0</a:t>
            </a:r>
            <a:r>
              <a:rPr lang="ja-JP" altLang="en-US" sz="4800" dirty="0" smtClean="0">
                <a:latin typeface="Arial" pitchFamily="34" charset="0"/>
                <a:cs typeface="Arial" pitchFamily="34" charset="0"/>
              </a:rPr>
              <a:t>プリントができない場合は、印刷業者にお願いする必要があります。「ポスター　印刷　（学会　関西）」などで検索するといろいろな業者が出てきます。費用は</a:t>
            </a:r>
            <a:r>
              <a:rPr lang="en-US" altLang="ja-JP" sz="4800" dirty="0" smtClean="0">
                <a:latin typeface="Arial" pitchFamily="34" charset="0"/>
                <a:cs typeface="Arial" pitchFamily="34" charset="0"/>
              </a:rPr>
              <a:t>6,000</a:t>
            </a:r>
            <a:r>
              <a:rPr lang="ja-JP" altLang="en-US" sz="4800" dirty="0" smtClean="0">
                <a:latin typeface="Arial" pitchFamily="34" charset="0"/>
                <a:cs typeface="Arial" pitchFamily="34" charset="0"/>
              </a:rPr>
              <a:t>円程度で、早いところは即日印刷・発送してくれます。</a:t>
            </a:r>
            <a:endParaRPr lang="en-US" altLang="ja-JP" sz="4800" u="sng" dirty="0">
              <a:latin typeface="Arial" pitchFamily="34" charset="0"/>
              <a:cs typeface="Arial" pitchFamily="34" charset="0"/>
            </a:endParaRPr>
          </a:p>
          <a:p>
            <a:endParaRPr lang="en-US" altLang="ja-JP" sz="4800" u="sng" dirty="0" smtClean="0">
              <a:latin typeface="Arial" pitchFamily="34" charset="0"/>
              <a:cs typeface="Arial" pitchFamily="34" charset="0"/>
            </a:endParaRPr>
          </a:p>
          <a:p>
            <a:endParaRPr lang="en-US" altLang="ja-JP" sz="4800" dirty="0">
              <a:latin typeface="Arial" pitchFamily="34" charset="0"/>
              <a:cs typeface="Arial" pitchFamily="34" charset="0"/>
            </a:endParaRPr>
          </a:p>
        </p:txBody>
      </p:sp>
      <p:sp>
        <p:nvSpPr>
          <p:cNvPr id="21" name="テキスト ボックス 20"/>
          <p:cNvSpPr txBox="1"/>
          <p:nvPr/>
        </p:nvSpPr>
        <p:spPr>
          <a:xfrm>
            <a:off x="15572035" y="10306419"/>
            <a:ext cx="13609512" cy="1015663"/>
          </a:xfrm>
          <a:prstGeom prst="rect">
            <a:avLst/>
          </a:prstGeom>
          <a:solidFill>
            <a:srgbClr val="ADFDBA"/>
          </a:solidFill>
        </p:spPr>
        <p:txBody>
          <a:bodyPr wrap="square" rtlCol="0">
            <a:spAutoFit/>
          </a:bodyPr>
          <a:lstStyle/>
          <a:p>
            <a:r>
              <a:rPr lang="en-US" altLang="ja-JP" sz="6000" dirty="0">
                <a:latin typeface="Arial" pitchFamily="34" charset="0"/>
                <a:cs typeface="Arial" pitchFamily="34" charset="0"/>
              </a:rPr>
              <a:t>4</a:t>
            </a:r>
            <a:r>
              <a:rPr kumimoji="1" lang="en-US" altLang="ja-JP" sz="6000" dirty="0" smtClean="0">
                <a:latin typeface="Arial" pitchFamily="34" charset="0"/>
                <a:cs typeface="Arial" pitchFamily="34" charset="0"/>
              </a:rPr>
              <a:t>. </a:t>
            </a:r>
            <a:r>
              <a:rPr kumimoji="1" lang="ja-JP" altLang="en-US" sz="6000" dirty="0" smtClean="0">
                <a:latin typeface="Arial" pitchFamily="34" charset="0"/>
                <a:cs typeface="Arial" pitchFamily="34" charset="0"/>
              </a:rPr>
              <a:t>ポスターを印刷するには</a:t>
            </a:r>
            <a:endParaRPr kumimoji="1" lang="ja-JP" altLang="en-US" sz="6000" dirty="0">
              <a:latin typeface="Arial" pitchFamily="34" charset="0"/>
              <a:cs typeface="Arial" pitchFamily="34" charset="0"/>
            </a:endParaRPr>
          </a:p>
        </p:txBody>
      </p:sp>
      <p:sp>
        <p:nvSpPr>
          <p:cNvPr id="22" name="テキスト ボックス 21"/>
          <p:cNvSpPr txBox="1"/>
          <p:nvPr/>
        </p:nvSpPr>
        <p:spPr>
          <a:xfrm>
            <a:off x="15580917" y="20810485"/>
            <a:ext cx="13600629" cy="13788390"/>
          </a:xfrm>
          <a:prstGeom prst="rect">
            <a:avLst/>
          </a:prstGeom>
          <a:solidFill>
            <a:srgbClr val="D1FDFF"/>
          </a:solidFill>
        </p:spPr>
        <p:txBody>
          <a:bodyPr wrap="square" rtlCol="0">
            <a:spAutoFit/>
          </a:bodyPr>
          <a:lstStyle/>
          <a:p>
            <a:endParaRPr lang="en-US" altLang="ja-JP" sz="6000" dirty="0">
              <a:cs typeface="Arial" pitchFamily="34" charset="0"/>
            </a:endParaRPr>
          </a:p>
          <a:p>
            <a:r>
              <a:rPr lang="ja-JP" altLang="en-US" sz="4800" dirty="0" smtClean="0">
                <a:cs typeface="Arial" pitchFamily="34" charset="0"/>
              </a:rPr>
              <a:t>・作成したポスターファイルを印刷する際には、そのままパワーポイントファイル（</a:t>
            </a:r>
            <a:r>
              <a:rPr lang="en-US" altLang="ja-JP" sz="4800" dirty="0" err="1" smtClean="0">
                <a:cs typeface="Arial" pitchFamily="34" charset="0"/>
              </a:rPr>
              <a:t>pptx</a:t>
            </a:r>
            <a:r>
              <a:rPr lang="en-US" altLang="ja-JP" sz="4800" dirty="0" smtClean="0">
                <a:cs typeface="Arial" pitchFamily="34" charset="0"/>
              </a:rPr>
              <a:t>)</a:t>
            </a:r>
            <a:r>
              <a:rPr lang="ja-JP" altLang="en-US" sz="4800" dirty="0" smtClean="0">
                <a:cs typeface="Arial" pitchFamily="34" charset="0"/>
              </a:rPr>
              <a:t>として印刷することもできますが、</a:t>
            </a:r>
            <a:r>
              <a:rPr lang="en-US" altLang="ja-JP" sz="4800" dirty="0" smtClean="0">
                <a:cs typeface="Arial" pitchFamily="34" charset="0"/>
              </a:rPr>
              <a:t>pdf</a:t>
            </a:r>
            <a:r>
              <a:rPr lang="ja-JP" altLang="en-US" sz="4800" dirty="0" smtClean="0">
                <a:cs typeface="Arial" pitchFamily="34" charset="0"/>
              </a:rPr>
              <a:t>ファイルに変換しておいた方が良いこともあります。特に印刷業者に渡す場合は、作業環境によってレイアウトのずれ等が生じることがありますので、</a:t>
            </a:r>
            <a:r>
              <a:rPr lang="en-US" altLang="ja-JP" sz="4800" dirty="0" smtClean="0">
                <a:cs typeface="Arial" pitchFamily="34" charset="0"/>
              </a:rPr>
              <a:t>pdf</a:t>
            </a:r>
            <a:r>
              <a:rPr lang="ja-JP" altLang="en-US" sz="4800" dirty="0" smtClean="0">
                <a:cs typeface="Arial" pitchFamily="34" charset="0"/>
              </a:rPr>
              <a:t>ファイルが推奨です。</a:t>
            </a:r>
            <a:endParaRPr lang="en-US" altLang="ja-JP" sz="4800" dirty="0" smtClean="0">
              <a:cs typeface="Arial" pitchFamily="34" charset="0"/>
            </a:endParaRPr>
          </a:p>
          <a:p>
            <a:r>
              <a:rPr lang="ja-JP" altLang="en-US" sz="4800" dirty="0" smtClean="0">
                <a:cs typeface="Arial" pitchFamily="34" charset="0"/>
              </a:rPr>
              <a:t>・</a:t>
            </a:r>
            <a:r>
              <a:rPr lang="en-US" altLang="ja-JP" sz="4800" dirty="0" smtClean="0">
                <a:cs typeface="Arial" pitchFamily="34" charset="0"/>
              </a:rPr>
              <a:t>Microsoft </a:t>
            </a:r>
            <a:r>
              <a:rPr lang="en-US" altLang="ja-JP" sz="4800" dirty="0" err="1" smtClean="0">
                <a:cs typeface="Arial" pitchFamily="34" charset="0"/>
              </a:rPr>
              <a:t>Powerpoint</a:t>
            </a:r>
            <a:r>
              <a:rPr lang="en-US" altLang="ja-JP" sz="4800" dirty="0" smtClean="0">
                <a:cs typeface="Arial" pitchFamily="34" charset="0"/>
              </a:rPr>
              <a:t> 2010</a:t>
            </a:r>
            <a:r>
              <a:rPr lang="ja-JP" altLang="en-US" sz="4800" dirty="0" smtClean="0">
                <a:cs typeface="Arial" pitchFamily="34" charset="0"/>
              </a:rPr>
              <a:t>で</a:t>
            </a:r>
            <a:r>
              <a:rPr lang="en-US" altLang="ja-JP" sz="4800" dirty="0" smtClean="0">
                <a:cs typeface="Arial" pitchFamily="34" charset="0"/>
              </a:rPr>
              <a:t>pdf</a:t>
            </a:r>
            <a:r>
              <a:rPr lang="ja-JP" altLang="en-US" sz="4800" dirty="0" smtClean="0">
                <a:cs typeface="Arial" pitchFamily="34" charset="0"/>
              </a:rPr>
              <a:t>ファイルを作成するには、「ファイル」→「保存と送信」→「</a:t>
            </a:r>
            <a:r>
              <a:rPr lang="en-US" altLang="ja-JP" sz="4800" dirty="0" smtClean="0">
                <a:cs typeface="Arial" pitchFamily="34" charset="0"/>
              </a:rPr>
              <a:t>PDF/XPS</a:t>
            </a:r>
            <a:r>
              <a:rPr lang="ja-JP" altLang="en-US" sz="4800" dirty="0" smtClean="0">
                <a:cs typeface="Arial" pitchFamily="34" charset="0"/>
              </a:rPr>
              <a:t>ドキュメントの作成」で、右側の「</a:t>
            </a:r>
            <a:r>
              <a:rPr lang="en-US" altLang="ja-JP" sz="4800" dirty="0" smtClean="0">
                <a:cs typeface="Arial" pitchFamily="34" charset="0"/>
              </a:rPr>
              <a:t>PDF/XPS</a:t>
            </a:r>
            <a:r>
              <a:rPr lang="ja-JP" altLang="en-US" sz="4800" dirty="0" smtClean="0">
                <a:cs typeface="Arial" pitchFamily="34" charset="0"/>
              </a:rPr>
              <a:t>の作成」を押すとできます。</a:t>
            </a:r>
            <a:endParaRPr lang="en-US" altLang="ja-JP" sz="6000" dirty="0" smtClean="0">
              <a:cs typeface="Arial" pitchFamily="34" charset="0"/>
            </a:endParaRPr>
          </a:p>
          <a:p>
            <a:r>
              <a:rPr lang="ja-JP" altLang="en-US" sz="4800" dirty="0" smtClean="0">
                <a:cs typeface="Arial" pitchFamily="34" charset="0"/>
              </a:rPr>
              <a:t>・または</a:t>
            </a:r>
            <a:r>
              <a:rPr lang="en-US" altLang="ja-JP" sz="4800" dirty="0" err="1" smtClean="0">
                <a:cs typeface="Arial" pitchFamily="34" charset="0"/>
              </a:rPr>
              <a:t>primoPDF</a:t>
            </a:r>
            <a:r>
              <a:rPr lang="ja-JP" altLang="en-US" sz="4800" dirty="0" smtClean="0">
                <a:cs typeface="Arial" pitchFamily="34" charset="0"/>
              </a:rPr>
              <a:t>などのフリーソフトを使えば、簡単に</a:t>
            </a:r>
            <a:r>
              <a:rPr lang="en-US" altLang="ja-JP" sz="4800" dirty="0" smtClean="0">
                <a:cs typeface="Arial" pitchFamily="34" charset="0"/>
              </a:rPr>
              <a:t>pdf</a:t>
            </a:r>
            <a:r>
              <a:rPr lang="ja-JP" altLang="en-US" sz="4800" dirty="0" smtClean="0">
                <a:cs typeface="Arial" pitchFamily="34" charset="0"/>
              </a:rPr>
              <a:t>ファイルを作成することができます。</a:t>
            </a:r>
            <a:endParaRPr lang="en-US" altLang="ja-JP" sz="1400" dirty="0" smtClean="0">
              <a:cs typeface="Arial" pitchFamily="34" charset="0"/>
            </a:endParaRPr>
          </a:p>
          <a:p>
            <a:endParaRPr lang="en-US" altLang="ja-JP" sz="6000" dirty="0" smtClean="0">
              <a:cs typeface="Arial" pitchFamily="34" charset="0"/>
            </a:endParaRPr>
          </a:p>
          <a:p>
            <a:endParaRPr lang="en-US" altLang="ja-JP" sz="6000" dirty="0" smtClean="0">
              <a:cs typeface="Arial" pitchFamily="34" charset="0"/>
            </a:endParaRPr>
          </a:p>
          <a:p>
            <a:endParaRPr lang="en-US" altLang="ja-JP" sz="6000" dirty="0" smtClean="0">
              <a:cs typeface="Arial" pitchFamily="34" charset="0"/>
            </a:endParaRPr>
          </a:p>
          <a:p>
            <a:endParaRPr lang="en-US" altLang="ja-JP" sz="6000" dirty="0">
              <a:cs typeface="Arial" pitchFamily="34" charset="0"/>
            </a:endParaRPr>
          </a:p>
        </p:txBody>
      </p:sp>
      <p:sp>
        <p:nvSpPr>
          <p:cNvPr id="23" name="テキスト ボックス 22"/>
          <p:cNvSpPr txBox="1"/>
          <p:nvPr/>
        </p:nvSpPr>
        <p:spPr>
          <a:xfrm>
            <a:off x="15611964" y="20763552"/>
            <a:ext cx="13609512" cy="1015663"/>
          </a:xfrm>
          <a:prstGeom prst="rect">
            <a:avLst/>
          </a:prstGeom>
          <a:solidFill>
            <a:srgbClr val="ADFDBA"/>
          </a:solidFill>
        </p:spPr>
        <p:txBody>
          <a:bodyPr wrap="square" rtlCol="0">
            <a:spAutoFit/>
          </a:bodyPr>
          <a:lstStyle/>
          <a:p>
            <a:r>
              <a:rPr kumimoji="1" lang="en-US" altLang="ja-JP" sz="6000" dirty="0" smtClean="0">
                <a:latin typeface="Arial" pitchFamily="34" charset="0"/>
                <a:cs typeface="Arial" pitchFamily="34" charset="0"/>
              </a:rPr>
              <a:t>5. </a:t>
            </a:r>
            <a:r>
              <a:rPr kumimoji="1" lang="ja-JP" altLang="en-US" sz="6000" dirty="0" smtClean="0">
                <a:latin typeface="Arial" pitchFamily="34" charset="0"/>
                <a:cs typeface="Arial" pitchFamily="34" charset="0"/>
              </a:rPr>
              <a:t>保存するファイル形式について</a:t>
            </a:r>
            <a:endParaRPr kumimoji="1" lang="ja-JP" altLang="en-US" sz="6000" dirty="0">
              <a:latin typeface="Arial" pitchFamily="34" charset="0"/>
              <a:cs typeface="Arial" pitchFamily="34" charset="0"/>
            </a:endParaRPr>
          </a:p>
        </p:txBody>
      </p:sp>
      <p:sp>
        <p:nvSpPr>
          <p:cNvPr id="30" name="テキスト ボックス 29"/>
          <p:cNvSpPr txBox="1"/>
          <p:nvPr/>
        </p:nvSpPr>
        <p:spPr>
          <a:xfrm>
            <a:off x="1175165" y="27690673"/>
            <a:ext cx="4140693" cy="1323439"/>
          </a:xfrm>
          <a:prstGeom prst="rect">
            <a:avLst/>
          </a:prstGeom>
          <a:noFill/>
        </p:spPr>
        <p:txBody>
          <a:bodyPr wrap="square" rtlCol="0">
            <a:spAutoFit/>
          </a:bodyPr>
          <a:lstStyle/>
          <a:p>
            <a:pPr algn="ctr"/>
            <a:r>
              <a:rPr kumimoji="1" lang="en-US" altLang="ja-JP" sz="4000" dirty="0" smtClean="0"/>
              <a:t>Intermediate</a:t>
            </a:r>
          </a:p>
          <a:p>
            <a:pPr algn="ctr"/>
            <a:r>
              <a:rPr lang="en-US" altLang="ja-JP" sz="4000" i="1" dirty="0"/>
              <a:t>r</a:t>
            </a:r>
            <a:r>
              <a:rPr lang="en-US" altLang="ja-JP" sz="4000" dirty="0" smtClean="0"/>
              <a:t> = .250</a:t>
            </a:r>
            <a:endParaRPr kumimoji="1" lang="ja-JP" altLang="en-US" sz="4000" dirty="0"/>
          </a:p>
        </p:txBody>
      </p:sp>
      <p:sp>
        <p:nvSpPr>
          <p:cNvPr id="31" name="テキスト ボックス 30"/>
          <p:cNvSpPr txBox="1"/>
          <p:nvPr/>
        </p:nvSpPr>
        <p:spPr>
          <a:xfrm>
            <a:off x="5691291" y="27715057"/>
            <a:ext cx="4140693" cy="1323439"/>
          </a:xfrm>
          <a:prstGeom prst="rect">
            <a:avLst/>
          </a:prstGeom>
          <a:noFill/>
        </p:spPr>
        <p:txBody>
          <a:bodyPr wrap="square" rtlCol="0">
            <a:spAutoFit/>
          </a:bodyPr>
          <a:lstStyle/>
          <a:p>
            <a:pPr algn="ctr"/>
            <a:r>
              <a:rPr kumimoji="1" lang="en-US" altLang="ja-JP" sz="4000" dirty="0" smtClean="0"/>
              <a:t>Advanced</a:t>
            </a:r>
          </a:p>
          <a:p>
            <a:pPr algn="ctr"/>
            <a:r>
              <a:rPr lang="en-US" altLang="ja-JP" sz="4000" i="1" dirty="0"/>
              <a:t>r</a:t>
            </a:r>
            <a:r>
              <a:rPr lang="en-US" altLang="ja-JP" sz="4000" dirty="0" smtClean="0"/>
              <a:t> = .512*</a:t>
            </a:r>
            <a:endParaRPr kumimoji="1" lang="ja-JP" altLang="en-US" sz="4000" dirty="0"/>
          </a:p>
        </p:txBody>
      </p:sp>
      <p:sp>
        <p:nvSpPr>
          <p:cNvPr id="32" name="テキスト ボックス 31"/>
          <p:cNvSpPr txBox="1"/>
          <p:nvPr/>
        </p:nvSpPr>
        <p:spPr>
          <a:xfrm>
            <a:off x="10213583" y="27747782"/>
            <a:ext cx="4140693" cy="1323439"/>
          </a:xfrm>
          <a:prstGeom prst="rect">
            <a:avLst/>
          </a:prstGeom>
          <a:noFill/>
        </p:spPr>
        <p:txBody>
          <a:bodyPr wrap="square" rtlCol="0">
            <a:spAutoFit/>
          </a:bodyPr>
          <a:lstStyle/>
          <a:p>
            <a:pPr algn="ctr"/>
            <a:r>
              <a:rPr kumimoji="1" lang="en-US" altLang="ja-JP" sz="4000" dirty="0" smtClean="0"/>
              <a:t>Control</a:t>
            </a:r>
          </a:p>
          <a:p>
            <a:pPr algn="ctr"/>
            <a:r>
              <a:rPr lang="en-US" altLang="ja-JP" sz="4000" i="1" dirty="0"/>
              <a:t>r</a:t>
            </a:r>
            <a:r>
              <a:rPr lang="en-US" altLang="ja-JP" sz="4000" dirty="0" smtClean="0"/>
              <a:t> = .533**</a:t>
            </a:r>
            <a:endParaRPr kumimoji="1" lang="ja-JP" altLang="en-US" sz="4000" dirty="0"/>
          </a:p>
        </p:txBody>
      </p:sp>
      <p:sp>
        <p:nvSpPr>
          <p:cNvPr id="33" name="テキスト ボックス 32"/>
          <p:cNvSpPr txBox="1"/>
          <p:nvPr/>
        </p:nvSpPr>
        <p:spPr>
          <a:xfrm>
            <a:off x="15611964" y="34895311"/>
            <a:ext cx="13569582" cy="6093976"/>
          </a:xfrm>
          <a:prstGeom prst="rect">
            <a:avLst/>
          </a:prstGeom>
          <a:solidFill>
            <a:srgbClr val="D1FDFF"/>
          </a:solidFill>
        </p:spPr>
        <p:txBody>
          <a:bodyPr wrap="square" rtlCol="0">
            <a:spAutoFit/>
          </a:bodyPr>
          <a:lstStyle/>
          <a:p>
            <a:endParaRPr kumimoji="1" lang="en-US" altLang="ja-JP" sz="6600" u="sng" dirty="0" smtClean="0">
              <a:latin typeface="Arial" pitchFamily="34" charset="0"/>
              <a:cs typeface="Arial" pitchFamily="34" charset="0"/>
            </a:endParaRPr>
          </a:p>
          <a:p>
            <a:endParaRPr lang="en-US" altLang="ja-JP" sz="6600" u="sng" dirty="0">
              <a:latin typeface="Arial" pitchFamily="34" charset="0"/>
              <a:cs typeface="Arial" pitchFamily="34" charset="0"/>
            </a:endParaRPr>
          </a:p>
          <a:p>
            <a:endParaRPr lang="en-US" altLang="ja-JP" sz="6600" u="sng" dirty="0" smtClean="0">
              <a:latin typeface="Arial" pitchFamily="34" charset="0"/>
              <a:cs typeface="Arial" pitchFamily="34" charset="0"/>
            </a:endParaRPr>
          </a:p>
          <a:p>
            <a:endParaRPr lang="en-US" altLang="ja-JP" sz="6600" u="sng" dirty="0">
              <a:latin typeface="Arial" pitchFamily="34" charset="0"/>
              <a:cs typeface="Arial" pitchFamily="34" charset="0"/>
            </a:endParaRPr>
          </a:p>
          <a:p>
            <a:endParaRPr lang="en-US" altLang="ja-JP" sz="6600" u="sng" dirty="0" smtClean="0">
              <a:latin typeface="Arial" pitchFamily="34" charset="0"/>
              <a:cs typeface="Arial" pitchFamily="34" charset="0"/>
            </a:endParaRPr>
          </a:p>
          <a:p>
            <a:endParaRPr lang="ja-JP" altLang="en-US" sz="6000" dirty="0" smtClean="0">
              <a:cs typeface="Arial" pitchFamily="34" charset="0"/>
            </a:endParaRPr>
          </a:p>
        </p:txBody>
      </p:sp>
      <p:sp>
        <p:nvSpPr>
          <p:cNvPr id="35" name="テキスト ボックス 34"/>
          <p:cNvSpPr txBox="1"/>
          <p:nvPr/>
        </p:nvSpPr>
        <p:spPr>
          <a:xfrm>
            <a:off x="15580918" y="34895310"/>
            <a:ext cx="13609512" cy="1015663"/>
          </a:xfrm>
          <a:prstGeom prst="rect">
            <a:avLst/>
          </a:prstGeom>
          <a:solidFill>
            <a:srgbClr val="ADFDBA"/>
          </a:solidFill>
        </p:spPr>
        <p:txBody>
          <a:bodyPr wrap="square" rtlCol="0">
            <a:spAutoFit/>
          </a:bodyPr>
          <a:lstStyle/>
          <a:p>
            <a:r>
              <a:rPr kumimoji="1" lang="en-US" altLang="ja-JP" sz="6000" dirty="0" smtClean="0">
                <a:latin typeface="Arial" pitchFamily="34" charset="0"/>
                <a:cs typeface="Arial" pitchFamily="34" charset="0"/>
              </a:rPr>
              <a:t>6. YYYYYY</a:t>
            </a:r>
            <a:endParaRPr kumimoji="1" lang="ja-JP" altLang="en-US" sz="6000" dirty="0">
              <a:latin typeface="Arial"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131648" y="23492494"/>
            <a:ext cx="4184210" cy="4022666"/>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650542" y="23502388"/>
            <a:ext cx="4181442" cy="4012771"/>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0213583" y="23502387"/>
            <a:ext cx="4138892" cy="4012771"/>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1738118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496</TotalTime>
  <Words>411</Words>
  <Application>Microsoft Macintosh PowerPoint</Application>
  <PresentationFormat>ユーザー設定</PresentationFormat>
  <Paragraphs>70</Paragraphs>
  <Slides>1</Slides>
  <Notes>0</Notes>
  <HiddenSlides>0</HiddenSlides>
  <MMClips>0</MMClips>
  <ScaleCrop>false</ScaleCrop>
  <HeadingPairs>
    <vt:vector size="4" baseType="variant">
      <vt:variant>
        <vt:lpstr>デザイン テンプレート</vt:lpstr>
      </vt:variant>
      <vt:variant>
        <vt:i4>1</vt:i4>
      </vt:variant>
      <vt:variant>
        <vt:lpstr>スライド タイトル</vt:lpstr>
      </vt:variant>
      <vt:variant>
        <vt:i4>1</vt:i4>
      </vt:variant>
    </vt:vector>
  </HeadingPairs>
  <TitlesOfParts>
    <vt:vector size="2" baseType="lpstr">
      <vt:lpstr>Office ​​テーマ</vt:lpstr>
      <vt:lpstr>スライド 1</vt:lpstr>
    </vt:vector>
  </TitlesOfParts>
  <Company>MouseComputer PC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Ken Hashimoto</dc:creator>
  <cp:lastModifiedBy>大和 知史</cp:lastModifiedBy>
  <cp:revision>31</cp:revision>
  <cp:lastPrinted>2012-08-31T00:25:36Z</cp:lastPrinted>
  <dcterms:created xsi:type="dcterms:W3CDTF">2013-12-21T09:25:21Z</dcterms:created>
  <dcterms:modified xsi:type="dcterms:W3CDTF">2013-12-21T09:35:09Z</dcterms:modified>
</cp:coreProperties>
</file>